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452" r:id="rId2"/>
    <p:sldId id="438" r:id="rId3"/>
    <p:sldId id="422" r:id="rId4"/>
    <p:sldId id="439" r:id="rId5"/>
    <p:sldId id="453" r:id="rId6"/>
    <p:sldId id="454" r:id="rId7"/>
    <p:sldId id="451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1D1D1"/>
    <a:srgbClr val="000000"/>
    <a:srgbClr val="6691C6"/>
    <a:srgbClr val="4E81BE"/>
    <a:srgbClr val="CCFFFF"/>
    <a:srgbClr val="00FFFF"/>
    <a:srgbClr val="CCECFF"/>
    <a:srgbClr val="99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53" autoAdjust="0"/>
    <p:restoredTop sz="95209" autoAdjust="0"/>
  </p:normalViewPr>
  <p:slideViewPr>
    <p:cSldViewPr>
      <p:cViewPr>
        <p:scale>
          <a:sx n="71" d="100"/>
          <a:sy n="71" d="100"/>
        </p:scale>
        <p:origin x="-104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CC509-DD4F-4FE2-901A-873780971C9A}" type="datetimeFigureOut">
              <a:rPr lang="ru-RU" smtClean="0"/>
              <a:pPr/>
              <a:t>11.06.2024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FA968-6C54-4F9E-A237-F09044E3D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72E28-3F3A-4854-8731-611B6081F676}" type="datetimeFigureOut">
              <a:rPr lang="ru-RU" smtClean="0"/>
              <a:pPr/>
              <a:t>11.06.2024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6F54A-56DE-41B7-BE1D-1DBF1409EF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225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Европе узнали о бумажных деньгах в Китае в XIII веке от итальянского путешественника Марко Поло.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F54A-56DE-41B7-BE1D-1DBF1409EFF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685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4015882-6FBA-49A5-98DE-9FC8C79C5A0F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A295-AAC0-4A27-986F-A23CC720582C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70056D8C-11B2-4DC9-82C6-28147B25D62B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208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2C54-AE78-4AE9-A4D6-F28C13C2A721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B9EA-CA87-4D0C-8C0E-12246C5A8CD7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FD2B118-0EB2-4EB2-8FA5-180F05D1862D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42F1B3-E76B-4C55-9F7A-D3D228220BB2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679F-07B4-46A7-BECA-1D5F8165FCDB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7C11-D2DE-4927-A68E-35DE348B6790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1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FF9D-A08A-4CBF-9525-E280785EB7A9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A9C8EB-0D30-416B-83E8-1C0A28DD62A0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1AC194-46C6-43AB-821C-270422AD5C82}" type="datetime1">
              <a:rPr lang="ru-RU" smtClean="0"/>
              <a:pPr/>
              <a:t>11.06.2024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Безымянный 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8229600" cy="61855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4400" y="228600"/>
            <a:ext cx="77606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Финансовая грамотность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Безымянный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37" y="0"/>
            <a:ext cx="87937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Безымянный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4" y="0"/>
            <a:ext cx="88231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Безымянный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8" y="0"/>
            <a:ext cx="83970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Безымянный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34" y="0"/>
            <a:ext cx="88411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Безымянный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59" y="0"/>
            <a:ext cx="86148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Безымянный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Безымянный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Безымянный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8839200" cy="63762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09800" y="152400"/>
            <a:ext cx="52804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ДРЕВНИЙ МИР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Безымянный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28" y="609600"/>
            <a:ext cx="7819944" cy="6248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71800" y="152401"/>
            <a:ext cx="34820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ПЕРВЫЕ ДЕНЬГИ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Безымянный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8686800" cy="6248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3200" y="152400"/>
            <a:ext cx="432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БУМАЖНЫЕ ДЕНЬГИ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7650" name="Picture 2" descr="012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895600"/>
            <a:ext cx="5644292" cy="3733800"/>
          </a:xfrm>
          <a:prstGeom prst="rect">
            <a:avLst/>
          </a:prstGeom>
          <a:noFill/>
        </p:spPr>
      </p:pic>
      <p:pic>
        <p:nvPicPr>
          <p:cNvPr id="27652" name="Picture 4" descr="012_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0"/>
            <a:ext cx="249061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Безымянный деньги росси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089" y="0"/>
            <a:ext cx="52078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Безымянный валюта разных стр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52887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Безымянный виды дене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321" y="0"/>
            <a:ext cx="52133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Безымянный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1" y="0"/>
            <a:ext cx="88914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77200" y="6477000"/>
            <a:ext cx="1066800" cy="381000"/>
          </a:xfrm>
        </p:spPr>
        <p:txBody>
          <a:bodyPr/>
          <a:lstStyle/>
          <a:p>
            <a:pPr algn="r"/>
            <a:fld id="{1DE61500-06AD-4921-87A5-FCDA9C22BB42}" type="datetime1">
              <a:rPr lang="ru-RU" sz="1200" smtClean="0">
                <a:latin typeface="Tahoma" pitchFamily="34" charset="0"/>
                <a:cs typeface="Tahoma" pitchFamily="34" charset="0"/>
              </a:rPr>
              <a:pPr algn="r"/>
              <a:t>11.06.2024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Безымянный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0" y="0"/>
            <a:ext cx="87665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47594</TotalTime>
  <Words>57</Words>
  <Application>Microsoft Office PowerPoint</Application>
  <PresentationFormat>Экран (4:3)</PresentationFormat>
  <Paragraphs>37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1607</cp:revision>
  <cp:lastPrinted>2017-10-13T03:13:05Z</cp:lastPrinted>
  <dcterms:created xsi:type="dcterms:W3CDTF">2017-09-25T05:24:33Z</dcterms:created>
  <dcterms:modified xsi:type="dcterms:W3CDTF">2024-06-11T07:19:50Z</dcterms:modified>
</cp:coreProperties>
</file>